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9F667-48AC-4981-BCA8-15F0EFAC8707}" type="datetimeFigureOut">
              <a:rPr lang="en-IN" smtClean="0"/>
              <a:t>24-04-2017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7D939-FFC6-43DC-979D-8A7E8B8542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28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7D939-FFC6-43DC-979D-8A7E8B8542F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05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Biprajit\Desktop\Redington Logo - Transp - 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14999"/>
            <a:ext cx="1752600" cy="3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2057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Enterprise Networking: Switching</a:t>
            </a:r>
          </a:p>
          <a:p>
            <a:r>
              <a:rPr lang="e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New Catalyst 2960L Series</a:t>
            </a:r>
            <a:endParaRPr lang="en-I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964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5088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1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144001" cy="510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144000" cy="5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28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762000"/>
            <a:ext cx="9198343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4343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  <a:latin typeface="Bodoni MT" pitchFamily="18" charset="0"/>
              </a:rPr>
              <a:t>Thank You</a:t>
            </a:r>
            <a:endParaRPr lang="en-IN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66" y="533400"/>
            <a:ext cx="919516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914400"/>
            <a:ext cx="9132627" cy="507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14400"/>
            <a:ext cx="9115425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33764" cy="50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42963"/>
            <a:ext cx="91249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5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883693"/>
            <a:ext cx="9153099" cy="505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61"/>
            <a:ext cx="9122194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7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</Words>
  <Application>Microsoft Office PowerPoint</Application>
  <PresentationFormat>On-screen Show (4:3)</PresentationFormat>
  <Paragraphs>4</Paragraphs>
  <Slides>15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Biprajit</dc:creator>
  <cp:lastModifiedBy>Ram</cp:lastModifiedBy>
  <cp:revision>13</cp:revision>
  <dcterms:created xsi:type="dcterms:W3CDTF">2006-08-16T00:00:00Z</dcterms:created>
  <dcterms:modified xsi:type="dcterms:W3CDTF">2017-04-24T04:33:51Z</dcterms:modified>
</cp:coreProperties>
</file>